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9D403-720B-45B0-BD22-6F7606497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EDD84C5-F0D1-4432-B7B6-4639C234B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CDB08E-4AF0-4D38-9AD2-959245FD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836EDA-946B-4DDD-8AEA-CD0781FC9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C96F93-313E-473F-9729-99F8CAA21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34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88726-3853-4238-B4CD-CF044B242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987CEF-8A7B-4138-AF7F-C2BC9D3F3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7F04CC-6ECE-4C62-8976-1DDD90608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1ABA30-57B5-47C8-965F-1A483307F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B482AB-8F53-4D9A-8B54-024DAC49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579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810A8-8DC8-494F-BE30-8AFF24F55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0514A32-C7BD-423C-9A56-9BEC9724B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356022-8548-4744-9200-785F5A383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BC8DDC-7F62-4F89-BFCC-ED16884AB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C73C47-DD47-4B9D-8EFB-61449BD28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14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A88909-8F17-4258-908B-986A540C0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97F049-3309-4227-A0FA-9170BEA9F4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7CEA3C-FADA-45EE-91F6-FEBE2EFACD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2B7BE2-0CC2-4A8F-A239-6F738603A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CC00EA-C37E-44F0-9749-C4DC63B8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B0DBD0-CD90-4EF7-9C87-35315DB34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17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21A74-3E87-457C-BF3B-27884F946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4236793-BF1C-441B-B2CB-B6A37883C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D33E35-02D5-4FD5-96FF-F36935C9A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27C5DC1-8EA9-4EE6-B906-1C3CE2CDDC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4CAB793-E470-4C92-9A0A-4C37D9CC89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F077CFB-5AAB-450C-9C1B-3CE139B9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4FB1B57-B95F-41D7-8DE3-424A0B998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17BAD1B-4FB6-4B01-80BA-5DA6819FE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455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9824EF-957B-4A7A-AA66-00EF59C7A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DB49CB7-C51F-43F9-B6C8-A4A6D7923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1678902-87A2-4AFC-8B26-EBB4D8B9E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9A1B33-8A5B-4B30-B30B-2AFF77A82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17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B32614A-7846-4D20-83F5-5563FEAFE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95FC472-166F-4D20-B745-709845108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F4F986-C491-4A98-B29C-D049B1291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011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42E40E-9E24-4BBA-BF4C-1907E5577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50C410-83DC-40E0-8251-F51DFFE3D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56AC19-6C1C-4441-A5D6-E2ACDD36B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EA5B5E-1DF2-4615-8F4C-07ED30CA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4BE4E6-29FD-49CC-9202-5882DB5B5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AB6215-FEF1-45E0-9AFC-60AB52EF0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832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772A8-567A-4DA0-B75E-E2B2DF2EA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F9E3AFA-61C4-4B53-BF37-243DE667C8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292716-B47A-49C6-85AD-3962C16FDB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A6BC4D-6D41-4D08-9610-E3EE7716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1159AD-EF85-4E4E-A381-10317FC50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F7BBCE-E102-4C58-B4A2-79BE55321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861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188DC7-599A-448B-B60B-5A02E474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32C6F5D-7D79-4670-ACFE-A79D918F8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552F0D-0D12-4CFE-B36C-4FD18717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FEA9A7-441E-4914-9F6F-AADF62F7A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08991C-37F5-4520-BE3A-A5F6BEF96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98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82C77A-FDF1-4610-815F-A5680DD3D8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F29C75D-542A-4476-A304-DB9091D0F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50862C-521E-466B-8C7E-4C1B0DBB9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2598CB-8A21-4292-9160-CD709C55B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6DBB42-59AA-4661-B160-FECCE5E4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720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F14C5-3560-4E14-9AFB-2249C7B46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988F90-3760-4FE7-8517-9F1053705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131C07-7447-4F8B-8BE0-80FFC7D1EC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CABF-FADB-4EC8-8AD2-4BBB485A9362}" type="datetimeFigureOut">
              <a:rPr lang="ru-RU" smtClean="0"/>
              <a:t>26.10.2022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D9FE36-A074-42BE-BDB3-AE4728273F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1C334D-2F81-423F-84E9-135FC33A7C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88D9E-E7C4-468F-AD8C-CDCFE8A8DE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680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t.me/detsad3seryshevo/180?single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detsad3seryshevo/293" TargetMode="External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hyperlink" Target="https://t.me/detsad3seryshevo/624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hyperlink" Target="https://t.me/detsad3seryshevo/704?single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hyperlink" Target="https://t.me/detsad3seryshevo/1186?singl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.me/detsad3seryshevo/1192?single" TargetMode="External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.me/detsad3seryshevo/1700?single" TargetMode="External"/><Relationship Id="rId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.me/detsad3seryshevo/1703?single" TargetMode="External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hyperlink" Target="https://t.me/detsad3seryshevo/1709?singl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hyperlink" Target="https://t.me/detsad3seryshevo/1712?singl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hyperlink" Target="https://t.me/detsad3seryshevo/1729?singl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10" Type="http://schemas.openxmlformats.org/officeDocument/2006/relationships/image" Target="../media/image51.jpg"/><Relationship Id="rId4" Type="http://schemas.openxmlformats.org/officeDocument/2006/relationships/image" Target="../media/image45.jpg"/><Relationship Id="rId9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A71902E-4BF0-43C3-B78D-8C4EB9E95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959" y="497626"/>
            <a:ext cx="7989902" cy="5919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9C7EB8-21CF-48C4-A4BB-9A28598B2504}"/>
              </a:ext>
            </a:extLst>
          </p:cNvPr>
          <p:cNvSpPr txBox="1"/>
          <p:nvPr/>
        </p:nvSpPr>
        <p:spPr>
          <a:xfrm>
            <a:off x="2743200" y="64008"/>
            <a:ext cx="9262872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МАОУ СОШ №2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пгт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Серышево структурное подразделение д/с №3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7A06FE-68B8-40BD-96D2-445581E88663}"/>
              </a:ext>
            </a:extLst>
          </p:cNvPr>
          <p:cNvSpPr txBox="1"/>
          <p:nvPr/>
        </p:nvSpPr>
        <p:spPr>
          <a:xfrm>
            <a:off x="2459736" y="1600200"/>
            <a:ext cx="759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согласно плана работы кружков дополнительного образования: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«Первые ступеньки в экономику», «Юный финансист»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A65749-8E32-4C26-A77D-446FDE84D89C}"/>
              </a:ext>
            </a:extLst>
          </p:cNvPr>
          <p:cNvSpPr txBox="1"/>
          <p:nvPr/>
        </p:nvSpPr>
        <p:spPr>
          <a:xfrm>
            <a:off x="8788893" y="6047977"/>
            <a:ext cx="15535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79C3B5-8609-438C-8D97-6BC5BC19DD2E}"/>
              </a:ext>
            </a:extLst>
          </p:cNvPr>
          <p:cNvSpPr txBox="1"/>
          <p:nvPr/>
        </p:nvSpPr>
        <p:spPr>
          <a:xfrm>
            <a:off x="2352583" y="3879542"/>
            <a:ext cx="5495277" cy="296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2022г</a:t>
            </a: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AF8874-850D-4C89-9321-520AEFAD0D9D}"/>
              </a:ext>
            </a:extLst>
          </p:cNvPr>
          <p:cNvSpPr txBox="1"/>
          <p:nvPr/>
        </p:nvSpPr>
        <p:spPr>
          <a:xfrm>
            <a:off x="8691239" y="4705165"/>
            <a:ext cx="3314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предоставлен: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Галочкина Е.Н.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воспитатель</a:t>
            </a:r>
          </a:p>
        </p:txBody>
      </p:sp>
    </p:spTree>
    <p:extLst>
      <p:ext uri="{BB962C8B-B14F-4D97-AF65-F5344CB8AC3E}">
        <p14:creationId xmlns:p14="http://schemas.microsoft.com/office/powerpoint/2010/main" val="37220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1CBA59-29A9-4F63-BFCB-1240DFB8A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218" y="3628352"/>
            <a:ext cx="3780546" cy="30166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A414FF-6B60-44AE-B8FD-BBFEB1961F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308" y="322432"/>
            <a:ext cx="4250335" cy="276699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874EDE-3F73-4700-9AD7-311AA89C4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4046" y="4075774"/>
            <a:ext cx="4243596" cy="21217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838E99E-D371-49F1-92B7-A7B2139796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4" y="4105367"/>
            <a:ext cx="3537636" cy="226084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5E0050-28CE-4B34-9A49-6932224EAF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15" y="322432"/>
            <a:ext cx="4264397" cy="31065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EE9079F-2509-46A4-A1FA-CDB480077C91}"/>
              </a:ext>
            </a:extLst>
          </p:cNvPr>
          <p:cNvSpPr txBox="1"/>
          <p:nvPr/>
        </p:nvSpPr>
        <p:spPr>
          <a:xfrm>
            <a:off x="4636359" y="426128"/>
            <a:ext cx="272544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«Сказка не классическая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экономическая.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Этой сказочки намек –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урок»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Театрализованное представление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«Теремок на экономический лад»</a:t>
            </a:r>
          </a:p>
          <a:p>
            <a:pPr algn="ctr"/>
            <a:r>
              <a:rPr lang="ru-RU" sz="16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7"/>
              </a:rPr>
              <a:t>https://t.me/detsad3seryshevo/180?single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07.04.2022г</a:t>
            </a:r>
          </a:p>
        </p:txBody>
      </p:sp>
    </p:spTree>
    <p:extLst>
      <p:ext uri="{BB962C8B-B14F-4D97-AF65-F5344CB8AC3E}">
        <p14:creationId xmlns:p14="http://schemas.microsoft.com/office/powerpoint/2010/main" val="3597064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B71E0C-0C95-49DA-BB35-DCC34341D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27" y="262030"/>
            <a:ext cx="4873946" cy="27032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19B45B-96D3-4EC7-B9F4-C456E6DB8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035" y="4278647"/>
            <a:ext cx="4421079" cy="24725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4D6AD1-FBCC-44EC-A799-8E6FDDD06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671" y="4371133"/>
            <a:ext cx="4048586" cy="229794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48CE87-CCD8-4838-8FEF-8211771AF3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764" y="2008696"/>
            <a:ext cx="4048586" cy="22154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877C25-3EA6-4DE1-8F23-F97D6E4948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0" y="4431587"/>
            <a:ext cx="4154487" cy="231958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1582578-2B71-4CA5-B1E1-8407B9BAB9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011" y="1945054"/>
            <a:ext cx="4011041" cy="22246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A20A7B4-7E65-4709-BE9E-8E93413D579A}"/>
              </a:ext>
            </a:extLst>
          </p:cNvPr>
          <p:cNvSpPr txBox="1"/>
          <p:nvPr/>
        </p:nvSpPr>
        <p:spPr>
          <a:xfrm>
            <a:off x="5202315" y="188920"/>
            <a:ext cx="677635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сказка «Муха-Цокотуха на новый лад» </a:t>
            </a:r>
          </a:p>
          <a:p>
            <a:pPr algn="ctr"/>
            <a:r>
              <a:rPr lang="en-US" sz="16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https://t.me/detsad3seryshevo/293</a:t>
            </a:r>
            <a:endParaRPr lang="ru-RU" sz="16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Сказка помогла детям раскрыть удивительный мир экономики и финансов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12.04.2022</a:t>
            </a:r>
          </a:p>
        </p:txBody>
      </p:sp>
    </p:spTree>
    <p:extLst>
      <p:ext uri="{BB962C8B-B14F-4D97-AF65-F5344CB8AC3E}">
        <p14:creationId xmlns:p14="http://schemas.microsoft.com/office/powerpoint/2010/main" val="3829491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06C0EE-5ACE-4F9A-92B9-F4836BFF5209}"/>
              </a:ext>
            </a:extLst>
          </p:cNvPr>
          <p:cNvSpPr txBox="1"/>
          <p:nvPr/>
        </p:nvSpPr>
        <p:spPr>
          <a:xfrm>
            <a:off x="4172505" y="852256"/>
            <a:ext cx="36979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«Нет людей, наверное в мире.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искавших в детстве клад.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же клад нашли в саду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нем медали, шоколад»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Квест-игра «Найди клад»</a:t>
            </a:r>
            <a:endParaRPr lang="ru-RU" sz="2000" b="1" i="0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https://t.me/detsad3seryshevo/624</a:t>
            </a:r>
            <a:endParaRPr lang="ru-RU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21.05.2022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2E8F576-9A59-42A2-8CEA-3E76B1D64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97" y="239696"/>
            <a:ext cx="3544647" cy="263222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1E98E7A-36D9-4A93-965D-7EAF13C6F4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48" y="3539540"/>
            <a:ext cx="4202787" cy="31053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7054E2D-7B0F-4DE7-82D0-F02848B75C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841" y="4323424"/>
            <a:ext cx="3185807" cy="232150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B33C0F1-3C45-4D35-9597-3F3BA2F970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324" y="91737"/>
            <a:ext cx="3913857" cy="292814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A647168-41EF-4884-840D-185A2AA119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5" y="3897296"/>
            <a:ext cx="3543349" cy="26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388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3ABE1E-0478-434E-8D1B-FAD72F65B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22" y="3546628"/>
            <a:ext cx="3035177" cy="31205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E923DF-A5CC-488F-B730-9E4CADE64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242" y="4022693"/>
            <a:ext cx="3671238" cy="26444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37E50F-E9C5-4277-A30D-F634EDC33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670" y="3129380"/>
            <a:ext cx="4717001" cy="35377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5F5085-4235-4B21-9EF5-9E9738AD6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119" y="275207"/>
            <a:ext cx="4145959" cy="327142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FE33DC-F7B7-4051-9EFC-A8AF2D7396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52" y="275207"/>
            <a:ext cx="3849949" cy="28874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9713B2-8241-4B33-BA8E-E2B45D04A179}"/>
              </a:ext>
            </a:extLst>
          </p:cNvPr>
          <p:cNvSpPr txBox="1"/>
          <p:nvPr/>
        </p:nvSpPr>
        <p:spPr>
          <a:xfrm>
            <a:off x="4358937" y="772357"/>
            <a:ext cx="31604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НОД «Путешествие в страну «Экономика»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https://t.me/detsad3seryshevo/704?single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31.05.2022</a:t>
            </a:r>
          </a:p>
        </p:txBody>
      </p:sp>
    </p:spTree>
    <p:extLst>
      <p:ext uri="{BB962C8B-B14F-4D97-AF65-F5344CB8AC3E}">
        <p14:creationId xmlns:p14="http://schemas.microsoft.com/office/powerpoint/2010/main" val="1603085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2005E4-2863-4E27-A19B-3581A3668B51}"/>
              </a:ext>
            </a:extLst>
          </p:cNvPr>
          <p:cNvSpPr txBox="1"/>
          <p:nvPr/>
        </p:nvSpPr>
        <p:spPr>
          <a:xfrm>
            <a:off x="487680" y="345441"/>
            <a:ext cx="11216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Инсценирование сказки «Слоненок с шариками»</a:t>
            </a:r>
          </a:p>
          <a:p>
            <a:pPr algn="ctr"/>
            <a:r>
              <a:rPr lang="en-US" b="0" i="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https://t.me/detsad3seryshevo/1186?single</a:t>
            </a:r>
            <a:endParaRPr lang="ru-RU" b="0" i="0" u="sng" dirty="0">
              <a:solidFill>
                <a:srgbClr val="0563C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8.09.2022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1F3F6E0-1868-46ED-BDF1-87EB6DB50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" y="1821179"/>
            <a:ext cx="6248400" cy="46863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68DF9F-9C38-4A58-8441-8C9891F4A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2082800"/>
            <a:ext cx="5161280" cy="3870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7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302A69-B398-42B6-B611-49DD45A14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40560"/>
            <a:ext cx="5750560" cy="43129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4D4FA6-32D0-4B34-A613-367710DE8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" y="175259"/>
            <a:ext cx="4206240" cy="31546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2049C08-961E-4779-847C-93CFE9C860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040" y="3528061"/>
            <a:ext cx="4206240" cy="31546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E1D43F-3CAB-4A9C-B0F3-18768FEE0067}"/>
              </a:ext>
            </a:extLst>
          </p:cNvPr>
          <p:cNvSpPr txBox="1"/>
          <p:nvPr/>
        </p:nvSpPr>
        <p:spPr>
          <a:xfrm>
            <a:off x="4775200" y="284480"/>
            <a:ext cx="72440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НОД «Все работы хороши»</a:t>
            </a:r>
          </a:p>
          <a:p>
            <a:pPr algn="ctr"/>
            <a:r>
              <a:rPr lang="en-US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https://t.me/detsad3seryshevo/1192?single</a:t>
            </a:r>
            <a:endParaRPr lang="ru-RU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сентября</a:t>
            </a:r>
          </a:p>
        </p:txBody>
      </p:sp>
    </p:spTree>
    <p:extLst>
      <p:ext uri="{BB962C8B-B14F-4D97-AF65-F5344CB8AC3E}">
        <p14:creationId xmlns:p14="http://schemas.microsoft.com/office/powerpoint/2010/main" val="2389177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216FA8-46B5-45D7-8C91-20C25A892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19" y="114299"/>
            <a:ext cx="4419601" cy="33147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975ADE-BBFD-43E6-8DB9-A91DD4D32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" y="3688080"/>
            <a:ext cx="4074161" cy="30556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5E0813-3696-4226-A787-302C2EACA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441" y="1930400"/>
            <a:ext cx="6248400" cy="4686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6996DA-EF7A-45DA-800F-D14C3DE6EF6E}"/>
              </a:ext>
            </a:extLst>
          </p:cNvPr>
          <p:cNvSpPr txBox="1"/>
          <p:nvPr/>
        </p:nvSpPr>
        <p:spPr>
          <a:xfrm>
            <a:off x="5039361" y="114299"/>
            <a:ext cx="697992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НОД «Такие разные профессии»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https://t.me/detsad3seryshevo/1700?single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5.10.2022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356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2D714D-DE62-4314-8262-8FD79865D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040" y="3403600"/>
            <a:ext cx="4389120" cy="329184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557BDA-63CE-414C-80A1-D1EE78003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427" y="137160"/>
            <a:ext cx="4196080" cy="31470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92E240-A18E-4234-900D-60A4D15B2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93" y="96519"/>
            <a:ext cx="5723468" cy="42926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9188E7-3FA9-4D47-9CE4-D59303FCEC0B}"/>
              </a:ext>
            </a:extLst>
          </p:cNvPr>
          <p:cNvSpPr txBox="1"/>
          <p:nvPr/>
        </p:nvSpPr>
        <p:spPr>
          <a:xfrm>
            <a:off x="426720" y="4592320"/>
            <a:ext cx="555752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«Что можно купить за деньги»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ценности – мир, дружбу. Любовь близких людей за деньги не купишь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https://t.me/detsad3seryshevo/1703?single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12.10.2022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199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A05101-F9CB-4B2F-80E1-BDB94656C466}"/>
              </a:ext>
            </a:extLst>
          </p:cNvPr>
          <p:cNvSpPr txBox="1"/>
          <p:nvPr/>
        </p:nvSpPr>
        <p:spPr>
          <a:xfrm>
            <a:off x="3881120" y="609600"/>
            <a:ext cx="4257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sng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«Какие деньги лучше» </a:t>
            </a:r>
          </a:p>
          <a:p>
            <a:pPr algn="ctr"/>
            <a:r>
              <a:rPr lang="ru-RU" sz="2000" b="1" i="0" u="sng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(познавательно-исследовательская деятельность)</a:t>
            </a:r>
          </a:p>
          <a:p>
            <a:r>
              <a:rPr lang="ru-RU" b="0" i="0" u="none" strike="noStrik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b="0" i="0" u="none" strike="noStrik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https://t.me/detsad3seryshevo/1709?single</a:t>
            </a:r>
            <a:endParaRPr lang="ru-RU" b="0" i="0" u="none" strike="noStrike" dirty="0">
              <a:solidFill>
                <a:srgbClr val="0563C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26.10.2022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69E583B-C69B-4AC7-A8FB-C81F68833D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176" y="3660142"/>
            <a:ext cx="4060612" cy="30454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900C033-6BDA-4341-A49B-120AFB4402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854" y="4168140"/>
            <a:ext cx="3474720" cy="26060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0021EF-682A-489E-822C-7D942136BB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573" y="2311340"/>
            <a:ext cx="2194561" cy="16459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F152A78-4A3F-4378-A646-923EA538FE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3705861"/>
            <a:ext cx="4060612" cy="30454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2947C0-DE9F-4F64-8C44-1A41AD3DD7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29" y="453330"/>
            <a:ext cx="3837093" cy="287782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D12636C-0D7A-498D-95EC-50AE7174419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8" y="414020"/>
            <a:ext cx="3728720" cy="279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16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502DA0-07F4-452A-84E2-F0614C40AE23}"/>
              </a:ext>
            </a:extLst>
          </p:cNvPr>
          <p:cNvSpPr txBox="1"/>
          <p:nvPr/>
        </p:nvSpPr>
        <p:spPr>
          <a:xfrm>
            <a:off x="4108027" y="345440"/>
            <a:ext cx="425365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Беседа о труде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«История про одну девочку Наташу»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https://t.me/detsad3seryshevo/1712?single</a:t>
            </a:r>
            <a:endParaRPr lang="ru-RU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5.10.2022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178F22-AD2C-4635-AEC4-499ABAB42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746" y="3627120"/>
            <a:ext cx="3847253" cy="28854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ED37C9-7D6F-41D6-BF65-987918C278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240" y="345440"/>
            <a:ext cx="3434080" cy="25755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410572-C1B4-4A40-8525-AA1245F34A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760" y="3284221"/>
            <a:ext cx="4572000" cy="3429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1F82FD1-8124-4903-B588-D16FAC771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" y="144779"/>
            <a:ext cx="3870959" cy="290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44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2069AF-BD1F-40FF-A4CB-C1D78F726ACB}"/>
              </a:ext>
            </a:extLst>
          </p:cNvPr>
          <p:cNvSpPr txBox="1"/>
          <p:nvPr/>
        </p:nvSpPr>
        <p:spPr>
          <a:xfrm>
            <a:off x="3291840" y="467360"/>
            <a:ext cx="5201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«Кем я хочу стать»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(беседы, сюжетно-ролевые игры, презентации)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   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https://t.me/detsad3seryshevo/1729?single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17.10.2022 - 26.10.2022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139AA3-59C9-41C1-B30E-F348ECFB7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040" y="191809"/>
            <a:ext cx="3197015" cy="23977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3B3BED-E81A-48BB-A507-DE6D52637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646" y="1990200"/>
            <a:ext cx="2226830" cy="16701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9DBC0FB-2500-4F3C-8888-D58418FCE7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960" y="4378354"/>
            <a:ext cx="3048002" cy="228600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6A46E60-1593-4DD6-8749-970BF0C8F2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459" y="3936991"/>
            <a:ext cx="3636486" cy="27273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66AA868-8748-4575-BDCE-2A65A9C0BB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31" y="4802535"/>
            <a:ext cx="2482428" cy="186182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8CC23E1-731E-46E0-924C-299FA8D079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72" y="2355886"/>
            <a:ext cx="2898987" cy="21742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FEA5750-561D-4723-A9EF-14C6C2640C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1935" y="2810543"/>
            <a:ext cx="2015068" cy="151130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DAC9184-9CFA-46AB-8AC0-A35B2DB4F4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1" y="191809"/>
            <a:ext cx="2458719" cy="184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324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337</Words>
  <Application>Microsoft Office PowerPoint</Application>
  <PresentationFormat>Широкоэкранный</PresentationFormat>
  <Paragraphs>65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</cp:revision>
  <dcterms:created xsi:type="dcterms:W3CDTF">2022-10-26T02:15:53Z</dcterms:created>
  <dcterms:modified xsi:type="dcterms:W3CDTF">2022-10-26T04:32:10Z</dcterms:modified>
</cp:coreProperties>
</file>